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1" r:id="rId13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297" y="1359778"/>
            <a:ext cx="5664606" cy="306665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[HOOK]…"/>
          <p:cNvSpPr txBox="1"/>
          <p:nvPr/>
        </p:nvSpPr>
        <p:spPr>
          <a:xfrm>
            <a:off x="825297" y="5012268"/>
            <a:ext cx="5664606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[IMAGE_TOP]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[IMAGE_TOP_SUB]</a:t>
            </a:r>
          </a:p>
        </p:txBody>
      </p:sp>
      <p:sp>
        <p:nvSpPr>
          <p:cNvPr id="232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